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6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E89733-366D-4C89-B8DF-3C36B6FAA405}" v="8" dt="2025-06-03T10:40:31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0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it Goyal" userId="a681987a-85f8-49b8-8065-cec0abd5b7c6" providerId="ADAL" clId="{6FE89733-366D-4C89-B8DF-3C36B6FAA405}"/>
    <pc:docChg chg="custSel modSld modMainMaster">
      <pc:chgData name="Ashit Goyal" userId="a681987a-85f8-49b8-8065-cec0abd5b7c6" providerId="ADAL" clId="{6FE89733-366D-4C89-B8DF-3C36B6FAA405}" dt="2025-06-03T10:45:34.538" v="104" actId="20577"/>
      <pc:docMkLst>
        <pc:docMk/>
      </pc:docMkLst>
      <pc:sldChg chg="addSp delSp modSp mod modClrScheme chgLayout">
        <pc:chgData name="Ashit Goyal" userId="a681987a-85f8-49b8-8065-cec0abd5b7c6" providerId="ADAL" clId="{6FE89733-366D-4C89-B8DF-3C36B6FAA405}" dt="2025-06-03T10:43:54.472" v="92" actId="14100"/>
        <pc:sldMkLst>
          <pc:docMk/>
          <pc:sldMk cId="0" sldId="256"/>
        </pc:sldMkLst>
        <pc:spChg chg="del mod ord">
          <ac:chgData name="Ashit Goyal" userId="a681987a-85f8-49b8-8065-cec0abd5b7c6" providerId="ADAL" clId="{6FE89733-366D-4C89-B8DF-3C36B6FAA405}" dt="2025-06-03T10:41:14.366" v="17" actId="700"/>
          <ac:spMkLst>
            <pc:docMk/>
            <pc:sldMk cId="0" sldId="256"/>
            <ac:spMk id="2" creationId="{00000000-0000-0000-0000-000000000000}"/>
          </ac:spMkLst>
        </pc:spChg>
        <pc:spChg chg="del mod">
          <ac:chgData name="Ashit Goyal" userId="a681987a-85f8-49b8-8065-cec0abd5b7c6" providerId="ADAL" clId="{6FE89733-366D-4C89-B8DF-3C36B6FAA405}" dt="2025-06-03T10:35:46.993" v="2"/>
          <ac:spMkLst>
            <pc:docMk/>
            <pc:sldMk cId="0" sldId="256"/>
            <ac:spMk id="3" creationId="{00000000-0000-0000-0000-000000000000}"/>
          </ac:spMkLst>
        </pc:spChg>
        <pc:spChg chg="add mod ord">
          <ac:chgData name="Ashit Goyal" userId="a681987a-85f8-49b8-8065-cec0abd5b7c6" providerId="ADAL" clId="{6FE89733-366D-4C89-B8DF-3C36B6FAA405}" dt="2025-06-03T10:42:27.777" v="47" actId="947"/>
          <ac:spMkLst>
            <pc:docMk/>
            <pc:sldMk cId="0" sldId="256"/>
            <ac:spMk id="4" creationId="{A9832893-BE72-0019-E496-E808547F95EA}"/>
          </ac:spMkLst>
        </pc:spChg>
        <pc:spChg chg="add mod ord">
          <ac:chgData name="Ashit Goyal" userId="a681987a-85f8-49b8-8065-cec0abd5b7c6" providerId="ADAL" clId="{6FE89733-366D-4C89-B8DF-3C36B6FAA405}" dt="2025-06-03T10:43:54.472" v="92" actId="14100"/>
          <ac:spMkLst>
            <pc:docMk/>
            <pc:sldMk cId="0" sldId="256"/>
            <ac:spMk id="5" creationId="{37E7E7FA-F380-B768-7A22-4253B29B4B4A}"/>
          </ac:spMkLst>
        </pc:spChg>
      </pc:sldChg>
      <pc:sldChg chg="modSp mod">
        <pc:chgData name="Ashit Goyal" userId="a681987a-85f8-49b8-8065-cec0abd5b7c6" providerId="ADAL" clId="{6FE89733-366D-4C89-B8DF-3C36B6FAA405}" dt="2025-06-03T10:45:34.538" v="104" actId="20577"/>
        <pc:sldMkLst>
          <pc:docMk/>
          <pc:sldMk cId="0" sldId="257"/>
        </pc:sldMkLst>
        <pc:spChg chg="mod">
          <ac:chgData name="Ashit Goyal" userId="a681987a-85f8-49b8-8065-cec0abd5b7c6" providerId="ADAL" clId="{6FE89733-366D-4C89-B8DF-3C36B6FAA405}" dt="2025-06-03T10:45:34.538" v="104" actId="20577"/>
          <ac:spMkLst>
            <pc:docMk/>
            <pc:sldMk cId="0" sldId="257"/>
            <ac:spMk id="3" creationId="{00000000-0000-0000-0000-000000000000}"/>
          </ac:spMkLst>
        </pc:spChg>
      </pc:sldChg>
      <pc:sldMasterChg chg="addSp modSp mod">
        <pc:chgData name="Ashit Goyal" userId="a681987a-85f8-49b8-8065-cec0abd5b7c6" providerId="ADAL" clId="{6FE89733-366D-4C89-B8DF-3C36B6FAA405}" dt="2025-06-03T10:40:31.050" v="16" actId="207"/>
        <pc:sldMasterMkLst>
          <pc:docMk/>
          <pc:sldMasterMk cId="2209977519" sldId="2147483648"/>
        </pc:sldMasterMkLst>
        <pc:spChg chg="mod">
          <ac:chgData name="Ashit Goyal" userId="a681987a-85f8-49b8-8065-cec0abd5b7c6" providerId="ADAL" clId="{6FE89733-366D-4C89-B8DF-3C36B6FAA405}" dt="2025-06-03T10:40:31.050" v="16" actId="2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Ashit Goyal" userId="a681987a-85f8-49b8-8065-cec0abd5b7c6" providerId="ADAL" clId="{6FE89733-366D-4C89-B8DF-3C36B6FAA405}" dt="2025-06-03T10:37:24.375" v="6" actId="12"/>
          <ac:spMkLst>
            <pc:docMk/>
            <pc:sldMasterMk cId="2209977519" sldId="2147483648"/>
            <ac:spMk id="3" creationId="{00000000-0000-0000-0000-000000000000}"/>
          </ac:spMkLst>
        </pc:spChg>
        <pc:picChg chg="add mod">
          <ac:chgData name="Ashit Goyal" userId="a681987a-85f8-49b8-8065-cec0abd5b7c6" providerId="ADAL" clId="{6FE89733-366D-4C89-B8DF-3C36B6FAA405}" dt="2025-06-03T10:40:06.904" v="15" actId="1076"/>
          <ac:picMkLst>
            <pc:docMk/>
            <pc:sldMasterMk cId="2209977519" sldId="2147483648"/>
            <ac:picMk id="8" creationId="{C253FB9A-6FEF-BCBD-5E58-940D36B526C4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53FB9A-6FEF-BCBD-5E58-940D36B526C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477143" y="6340523"/>
            <a:ext cx="2285714" cy="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8660D0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7030A0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7030A0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7030A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7030A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7030A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832893-BE72-0019-E496-E808547F95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Revit Architecture </a:t>
            </a:r>
            <a:r>
              <a:rPr lang="en-US" spc="-200" dirty="0"/>
              <a:t>Essentials</a:t>
            </a:r>
            <a:endParaRPr lang="en-IN" spc="-2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7E7E7FA-F380-B768-7A22-4253B29B4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3355848"/>
            <a:ext cx="7132320" cy="722376"/>
          </a:xfrm>
        </p:spPr>
        <p:txBody>
          <a:bodyPr>
            <a:noAutofit/>
          </a:bodyPr>
          <a:lstStyle/>
          <a:p>
            <a:r>
              <a:rPr lang="en-US" sz="3600" dirty="0"/>
              <a:t>What we’ll learn in this course</a:t>
            </a:r>
            <a:endParaRPr lang="en-IN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/>
              <a:t>Understand the scope and structure of the Essentials course</a:t>
            </a:r>
          </a:p>
          <a:p>
            <a:pPr>
              <a:defRPr sz="2400"/>
            </a:pPr>
            <a:r>
              <a:rPr dirty="0"/>
              <a:t>Get familiar with Revit’s role in </a:t>
            </a:r>
            <a:r>
              <a:rPr lang="en-US" dirty="0"/>
              <a:t>A</a:t>
            </a:r>
            <a:r>
              <a:rPr dirty="0"/>
              <a:t>rchitectural </a:t>
            </a:r>
            <a:r>
              <a:rPr lang="en-US" dirty="0"/>
              <a:t>D</a:t>
            </a:r>
            <a:r>
              <a:rPr dirty="0"/>
              <a:t>esign</a:t>
            </a:r>
          </a:p>
          <a:p>
            <a:pPr>
              <a:defRPr sz="2400"/>
            </a:pPr>
            <a:r>
              <a:rPr dirty="0"/>
              <a:t>Learn how the project-based approach helps build real skills</a:t>
            </a:r>
          </a:p>
          <a:p>
            <a:pPr>
              <a:defRPr sz="2400"/>
            </a:pPr>
            <a:r>
              <a:rPr dirty="0"/>
              <a:t>Discover how Revit is used for modeling, views, and documentation</a:t>
            </a:r>
          </a:p>
          <a:p>
            <a:pPr>
              <a:defRPr sz="2400"/>
            </a:pPr>
            <a:r>
              <a:rPr dirty="0"/>
              <a:t>Know how to get help and make the most of each live session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65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Century Gothic</vt:lpstr>
      <vt:lpstr>Office Theme</vt:lpstr>
      <vt:lpstr>Revit Architecture Essentials</vt:lpstr>
      <vt:lpstr>Key Learning Outcomes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Ashit Goyal</cp:lastModifiedBy>
  <cp:revision>1</cp:revision>
  <dcterms:created xsi:type="dcterms:W3CDTF">2013-01-27T09:14:16Z</dcterms:created>
  <dcterms:modified xsi:type="dcterms:W3CDTF">2025-06-03T10:45:38Z</dcterms:modified>
  <cp:category/>
</cp:coreProperties>
</file>